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26" r:id="rId3"/>
  </p:sldMasterIdLst>
  <p:notesMasterIdLst>
    <p:notesMasterId r:id="rId29"/>
  </p:notesMasterIdLst>
  <p:sldIdLst>
    <p:sldId id="376" r:id="rId4"/>
    <p:sldId id="291" r:id="rId5"/>
    <p:sldId id="279" r:id="rId6"/>
    <p:sldId id="259" r:id="rId7"/>
    <p:sldId id="363" r:id="rId8"/>
    <p:sldId id="274" r:id="rId9"/>
    <p:sldId id="364" r:id="rId10"/>
    <p:sldId id="367" r:id="rId11"/>
    <p:sldId id="365" r:id="rId12"/>
    <p:sldId id="368" r:id="rId13"/>
    <p:sldId id="372" r:id="rId14"/>
    <p:sldId id="371" r:id="rId15"/>
    <p:sldId id="370" r:id="rId16"/>
    <p:sldId id="369" r:id="rId17"/>
    <p:sldId id="334" r:id="rId18"/>
    <p:sldId id="335" r:id="rId19"/>
    <p:sldId id="373" r:id="rId20"/>
    <p:sldId id="349" r:id="rId21"/>
    <p:sldId id="338" r:id="rId22"/>
    <p:sldId id="340" r:id="rId23"/>
    <p:sldId id="348" r:id="rId24"/>
    <p:sldId id="374" r:id="rId25"/>
    <p:sldId id="379" r:id="rId26"/>
    <p:sldId id="375" r:id="rId27"/>
    <p:sldId id="378" r:id="rId28"/>
  </p:sldIdLst>
  <p:sldSz cx="9144000" cy="5143500" type="screen16x9"/>
  <p:notesSz cx="6858000" cy="9144000"/>
  <p:embeddedFontLst>
    <p:embeddedFont>
      <p:font typeface="Script MT Bold" panose="020B0604020202020204" charset="0"/>
      <p:bold r:id="rId30"/>
    </p:embeddedFont>
    <p:embeddedFont>
      <p:font typeface="Hind" panose="020B0604020202020204" charset="0"/>
      <p:regular r:id="rId31"/>
      <p:bold r:id="rId32"/>
    </p:embeddedFont>
    <p:embeddedFont>
      <p:font typeface="Delius Swash Caps" panose="020B0604020202020204" charset="0"/>
      <p:regular r:id="rId33"/>
    </p:embeddedFont>
    <p:embeddedFont>
      <p:font typeface="Coming Soon" panose="020B0604020202020204" charset="0"/>
      <p:regular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Jokerman" panose="04090605060D06020702" pitchFamily="82" charset="0"/>
      <p:regular r:id="rId43"/>
    </p:embeddedFont>
    <p:embeddedFont>
      <p:font typeface="Pangolin" panose="020B0604020202020204" charset="0"/>
      <p:regular r:id="rId44"/>
    </p:embeddedFont>
    <p:embeddedFont>
      <p:font typeface="Comfortaa" panose="020B0604020202020204" charset="0"/>
      <p:regular r:id="rId45"/>
      <p:bold r:id="rId46"/>
    </p:embeddedFont>
    <p:embeddedFont>
      <p:font typeface="Josefin Sans Light" panose="020B0604020202020204" charset="0"/>
      <p:regular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Hammersmith One" panose="020B0604020202020204" charset="0"/>
      <p:regular r:id="rId52"/>
    </p:embeddedFont>
    <p:embeddedFont>
      <p:font typeface="Barlow" panose="020B0604020202020204" charset="0"/>
      <p:regular r:id="rId53"/>
      <p:bold r:id="rId54"/>
      <p:italic r:id="rId55"/>
      <p:boldItalic r:id="rId56"/>
    </p:embeddedFont>
    <p:embeddedFont>
      <p:font typeface="Fira Sans Extra Condensed Medium" panose="020B0604020202020204" charset="-122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3399"/>
    <a:srgbClr val="0000FF"/>
    <a:srgbClr val="336600"/>
    <a:srgbClr val="0000CC"/>
    <a:srgbClr val="A50021"/>
    <a:srgbClr val="FF33CC"/>
    <a:srgbClr val="660066"/>
    <a:srgbClr val="FF0066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6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09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94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364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28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782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ACTIVITY 1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36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43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5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03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0" r:id="rId4"/>
    <p:sldLayoutId id="2147483674" r:id="rId5"/>
    <p:sldLayoutId id="2147483677" r:id="rId6"/>
    <p:sldLayoutId id="2147483678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7.xml"/><Relationship Id="rId18" Type="http://schemas.openxmlformats.org/officeDocument/2006/relationships/slide" Target="slide10.xml"/><Relationship Id="rId26" Type="http://schemas.microsoft.com/office/2007/relationships/hdphoto" Target="../media/hdphoto2.wdp"/><Relationship Id="rId3" Type="http://schemas.openxmlformats.org/officeDocument/2006/relationships/control" Target="../activeX/activeX2.xml"/><Relationship Id="rId21" Type="http://schemas.openxmlformats.org/officeDocument/2006/relationships/slide" Target="slide13.xml"/><Relationship Id="rId7" Type="http://schemas.openxmlformats.org/officeDocument/2006/relationships/slide" Target="slide4.xml"/><Relationship Id="rId12" Type="http://schemas.openxmlformats.org/officeDocument/2006/relationships/slide" Target="slide20.xml"/><Relationship Id="rId17" Type="http://schemas.openxmlformats.org/officeDocument/2006/relationships/image" Target="../media/image20.png"/><Relationship Id="rId25" Type="http://schemas.openxmlformats.org/officeDocument/2006/relationships/image" Target="../media/image22.png"/><Relationship Id="rId2" Type="http://schemas.openxmlformats.org/officeDocument/2006/relationships/control" Target="../activeX/activeX1.xml"/><Relationship Id="rId16" Type="http://schemas.openxmlformats.org/officeDocument/2006/relationships/slide" Target="slide8.xml"/><Relationship Id="rId20" Type="http://schemas.openxmlformats.org/officeDocument/2006/relationships/slide" Target="slide12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11" Type="http://schemas.openxmlformats.org/officeDocument/2006/relationships/slide" Target="slide19.xml"/><Relationship Id="rId24" Type="http://schemas.openxmlformats.org/officeDocument/2006/relationships/slide" Target="slide9.xml"/><Relationship Id="rId5" Type="http://schemas.openxmlformats.org/officeDocument/2006/relationships/notesSlide" Target="../notesSlides/notesSlide5.xml"/><Relationship Id="rId15" Type="http://schemas.microsoft.com/office/2007/relationships/hdphoto" Target="../media/hdphoto1.wdp"/><Relationship Id="rId23" Type="http://schemas.openxmlformats.org/officeDocument/2006/relationships/image" Target="../media/image21.jpeg"/><Relationship Id="rId28" Type="http://schemas.openxmlformats.org/officeDocument/2006/relationships/image" Target="../media/image18.wmf"/><Relationship Id="rId10" Type="http://schemas.openxmlformats.org/officeDocument/2006/relationships/slide" Target="slide17.xml"/><Relationship Id="rId19" Type="http://schemas.openxmlformats.org/officeDocument/2006/relationships/slide" Target="slide11.xml"/><Relationship Id="rId4" Type="http://schemas.openxmlformats.org/officeDocument/2006/relationships/slideLayout" Target="../slideLayouts/slideLayout37.xml"/><Relationship Id="rId9" Type="http://schemas.openxmlformats.org/officeDocument/2006/relationships/slide" Target="slide16.xml"/><Relationship Id="rId14" Type="http://schemas.openxmlformats.org/officeDocument/2006/relationships/image" Target="../media/image19.png"/><Relationship Id="rId22" Type="http://schemas.openxmlformats.org/officeDocument/2006/relationships/slide" Target="slide14.xml"/><Relationship Id="rId27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34DBEB-44FB-4F10-8974-3A849AFFD81D}"/>
              </a:ext>
            </a:extLst>
          </p:cNvPr>
          <p:cNvGrpSpPr/>
          <p:nvPr/>
        </p:nvGrpSpPr>
        <p:grpSpPr>
          <a:xfrm>
            <a:off x="948229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DEA387-A722-4DE5-9C69-9CE5C78908BB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2" descr="http://www.disneyclips.com/imagesnewb6/imageslwrakr01/nov22.gif">
              <a:extLst>
                <a:ext uri="{FF2B5EF4-FFF2-40B4-BE49-F238E27FC236}">
                  <a16:creationId xmlns:a16="http://schemas.microsoft.com/office/drawing/2014/main" id="{2932CBA7-9588-42F6-815C-19F46DC4D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313" y="1976438"/>
              <a:ext cx="1701800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FB104584-6245-4436-8F10-1082604B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66" y="2351882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D4A020AC-0389-4917-A8D9-C992E92E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04" y="1245394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1C4497C8-6424-4992-9030-5DA29D16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04" y="1391444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5789E86-5DA9-4056-90C9-76E9DBB7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54" y="2532857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624A907-6C23-46C3-AFC6-3ADE7EAA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66" y="2726532"/>
            <a:ext cx="9239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BC448EFD-E122-41A1-A739-0B0BCFE91925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ângulo arredondado 7">
            <a:extLst>
              <a:ext uri="{FF2B5EF4-FFF2-40B4-BE49-F238E27FC236}">
                <a16:creationId xmlns:a16="http://schemas.microsoft.com/office/drawing/2014/main" id="{44BA37DE-EB49-4564-8896-125341A65BF7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is __________.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425EDA-0EC0-4A35-B7E6-885637F6E596}"/>
              </a:ext>
            </a:extLst>
          </p:cNvPr>
          <p:cNvSpPr/>
          <p:nvPr/>
        </p:nvSpPr>
        <p:spPr>
          <a:xfrm>
            <a:off x="4403222" y="3945731"/>
            <a:ext cx="3188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Spiderman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86B5FDFF-7053-4D9E-9829-55E2608F6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7135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F986A2E3-ED12-4A4E-BA64-ACC32870D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213995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524D562-46F4-4190-B8C1-36558119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286000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5398A-F270-40E4-9CE0-D373F3215C14}"/>
              </a:ext>
            </a:extLst>
          </p:cNvPr>
          <p:cNvGrpSpPr/>
          <p:nvPr/>
        </p:nvGrpSpPr>
        <p:grpSpPr>
          <a:xfrm>
            <a:off x="1044575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5F1274F-C7DB-4EFD-9FC0-3A8E47C4911A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2" descr="http://www.boomerangtv.co.uk/sites/www.boomerangtv.co.uk/files/imagecache/character_image/characters/mrbean_big.gif">
              <a:extLst>
                <a:ext uri="{FF2B5EF4-FFF2-40B4-BE49-F238E27FC236}">
                  <a16:creationId xmlns:a16="http://schemas.microsoft.com/office/drawing/2014/main" id="{DC4DE45D-689F-4D92-A56E-1DA4C8677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915" y="1976438"/>
              <a:ext cx="1387475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ângulo arredondado 7">
            <a:extLst>
              <a:ext uri="{FF2B5EF4-FFF2-40B4-BE49-F238E27FC236}">
                <a16:creationId xmlns:a16="http://schemas.microsoft.com/office/drawing/2014/main" id="{51589285-2E6C-4CE7-8877-E3F4239AD60C}"/>
              </a:ext>
            </a:extLst>
          </p:cNvPr>
          <p:cNvSpPr/>
          <p:nvPr/>
        </p:nvSpPr>
        <p:spPr bwMode="auto">
          <a:xfrm>
            <a:off x="1969724" y="10271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C951A1D4-5BDC-4763-B9B2-A0CB9B34CF9D}"/>
              </a:ext>
            </a:extLst>
          </p:cNvPr>
          <p:cNvSpPr/>
          <p:nvPr/>
        </p:nvSpPr>
        <p:spPr bwMode="auto">
          <a:xfrm>
            <a:off x="653686" y="404606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lang="pt-PT" sz="5000" kern="1200" dirty="0" smtClean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_________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BDA99-67DD-454B-9526-B8B4FF450B23}"/>
              </a:ext>
            </a:extLst>
          </p:cNvPr>
          <p:cNvSpPr/>
          <p:nvPr/>
        </p:nvSpPr>
        <p:spPr>
          <a:xfrm>
            <a:off x="4572000" y="4046066"/>
            <a:ext cx="2775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Mr</a:t>
            </a:r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Bean</a:t>
            </a: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914B3340-1E74-46AF-8D0A-FBCC3965F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32358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8BB3C235-7978-48EE-892B-130214F6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78" y="2367435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FBC829D-D6C7-4888-9C1A-CAA8EDF6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16" y="1260947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A184EBCC-E4CD-4DDC-8BDE-410FA8D5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16" y="1406997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6C47618-98DB-44C5-8C6A-991CAD39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66" y="254841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3B690-A965-45BC-B33F-92A968D8080D}"/>
              </a:ext>
            </a:extLst>
          </p:cNvPr>
          <p:cNvGrpSpPr/>
          <p:nvPr/>
        </p:nvGrpSpPr>
        <p:grpSpPr>
          <a:xfrm>
            <a:off x="1138127" y="1174429"/>
            <a:ext cx="3527425" cy="2747962"/>
            <a:chOff x="1138127" y="1174429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A1597-4D39-4BB0-BA66-E66D486A42C9}"/>
                </a:ext>
              </a:extLst>
            </p:cNvPr>
            <p:cNvSpPr/>
            <p:nvPr/>
          </p:nvSpPr>
          <p:spPr>
            <a:xfrm>
              <a:off x="1138127" y="1174429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 descr="C:\Users\Loteria\Desktop\What's your name ppt\tom.gif">
              <a:extLst>
                <a:ext uri="{FF2B5EF4-FFF2-40B4-BE49-F238E27FC236}">
                  <a16:creationId xmlns:a16="http://schemas.microsoft.com/office/drawing/2014/main" id="{6105B244-6A6F-4489-8E11-95997DFA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276" y="1316314"/>
              <a:ext cx="1657350" cy="231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31DEC5A9-5364-4C75-BC1A-77195AC79A36}"/>
              </a:ext>
            </a:extLst>
          </p:cNvPr>
          <p:cNvSpPr/>
          <p:nvPr/>
        </p:nvSpPr>
        <p:spPr bwMode="auto">
          <a:xfrm>
            <a:off x="1962845" y="67790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ângulo arredondado 7">
            <a:extLst>
              <a:ext uri="{FF2B5EF4-FFF2-40B4-BE49-F238E27FC236}">
                <a16:creationId xmlns:a16="http://schemas.microsoft.com/office/drawing/2014/main" id="{8BE23F80-C654-497B-94EC-72AEBA717499}"/>
              </a:ext>
            </a:extLst>
          </p:cNvPr>
          <p:cNvSpPr/>
          <p:nvPr/>
        </p:nvSpPr>
        <p:spPr bwMode="auto">
          <a:xfrm>
            <a:off x="646807" y="4011140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22D0F8-89CE-41FC-BCD2-F668AE96E16C}"/>
              </a:ext>
            </a:extLst>
          </p:cNvPr>
          <p:cNvSpPr/>
          <p:nvPr/>
        </p:nvSpPr>
        <p:spPr>
          <a:xfrm>
            <a:off x="5222275" y="3896475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Tom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89CAD10A-6462-4684-BD0C-4DE89EBDF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69289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3DA49F5-942F-4B5F-80BF-BA96916E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38" y="2432327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9D6FD820-4366-48A4-AFFA-EB96261F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87" y="1314726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892C7C75-06C4-43E6-A0DB-F1C0A8B30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87" y="1460776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A03DF-F09A-4C4C-BD8C-8CE4B5159788}"/>
              </a:ext>
            </a:extLst>
          </p:cNvPr>
          <p:cNvGrpSpPr/>
          <p:nvPr/>
        </p:nvGrpSpPr>
        <p:grpSpPr>
          <a:xfrm>
            <a:off x="855024" y="1148513"/>
            <a:ext cx="3527425" cy="2747962"/>
            <a:chOff x="1114524" y="1965325"/>
            <a:chExt cx="3527425" cy="27479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01015C-BDF8-4FB7-810A-33A02E65D3CE}"/>
                </a:ext>
              </a:extLst>
            </p:cNvPr>
            <p:cNvSpPr/>
            <p:nvPr/>
          </p:nvSpPr>
          <p:spPr>
            <a:xfrm>
              <a:off x="1114524" y="1965325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20" descr="http://4.bp.blogspot.com/_ZjfOaPxdocE/SME7CjQegmI/AAAAAAAAAAk/HsDj0HWKEHQ/s320/nobita.jpg">
              <a:extLst>
                <a:ext uri="{FF2B5EF4-FFF2-40B4-BE49-F238E27FC236}">
                  <a16:creationId xmlns:a16="http://schemas.microsoft.com/office/drawing/2014/main" id="{EDF6D517-9747-4196-A1D9-EC80747C1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605" y="2274887"/>
              <a:ext cx="1774876" cy="2058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89F55552-EDC2-4672-AFE4-E319B76F90B7}"/>
              </a:ext>
            </a:extLst>
          </p:cNvPr>
          <p:cNvSpPr/>
          <p:nvPr/>
        </p:nvSpPr>
        <p:spPr bwMode="auto">
          <a:xfrm>
            <a:off x="1962845" y="67790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46AD21C8-4AD2-4466-B028-6AB28B489834}"/>
              </a:ext>
            </a:extLst>
          </p:cNvPr>
          <p:cNvSpPr/>
          <p:nvPr/>
        </p:nvSpPr>
        <p:spPr bwMode="auto">
          <a:xfrm>
            <a:off x="646807" y="4011140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lang="pt-PT" sz="5000" kern="1200" dirty="0" smtClean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_______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AD064-3467-4927-8588-C925C11FB37E}"/>
              </a:ext>
            </a:extLst>
          </p:cNvPr>
          <p:cNvSpPr/>
          <p:nvPr/>
        </p:nvSpPr>
        <p:spPr>
          <a:xfrm>
            <a:off x="4887248" y="3896475"/>
            <a:ext cx="2124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Nobita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56D43218-EBE1-4EBD-A887-ABE1042E9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69289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2BB8455-3130-4D16-85FC-14F9EE625F31}"/>
              </a:ext>
            </a:extLst>
          </p:cNvPr>
          <p:cNvGrpSpPr/>
          <p:nvPr/>
        </p:nvGrpSpPr>
        <p:grpSpPr>
          <a:xfrm>
            <a:off x="1031807" y="1229561"/>
            <a:ext cx="3527425" cy="2892425"/>
            <a:chOff x="1116013" y="1976438"/>
            <a:chExt cx="3527425" cy="28924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920355C-4E93-4A8A-9D93-DFB801B69B2A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C:\Users\Loteria\Desktop\What's your name ppt\doremon.png">
              <a:extLst>
                <a:ext uri="{FF2B5EF4-FFF2-40B4-BE49-F238E27FC236}">
                  <a16:creationId xmlns:a16="http://schemas.microsoft.com/office/drawing/2014/main" id="{2305A4E5-3FBA-4ABA-8F5F-272B6E117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011363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70682D35-9ACA-440E-AA82-21BCEBE7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18" y="2010098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arredondado 7">
            <a:extLst>
              <a:ext uri="{FF2B5EF4-FFF2-40B4-BE49-F238E27FC236}">
                <a16:creationId xmlns:a16="http://schemas.microsoft.com/office/drawing/2014/main" id="{12195394-9C2E-4B15-A8F9-734975D0AA66}"/>
              </a:ext>
            </a:extLst>
          </p:cNvPr>
          <p:cNvSpPr/>
          <p:nvPr/>
        </p:nvSpPr>
        <p:spPr bwMode="auto">
          <a:xfrm>
            <a:off x="1981523" y="138583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4" name="Rectângulo arredondado 7">
            <a:extLst>
              <a:ext uri="{FF2B5EF4-FFF2-40B4-BE49-F238E27FC236}">
                <a16:creationId xmlns:a16="http://schemas.microsoft.com/office/drawing/2014/main" id="{44EF58B9-3E0B-45BE-9216-BBD5F571F573}"/>
              </a:ext>
            </a:extLst>
          </p:cNvPr>
          <p:cNvSpPr/>
          <p:nvPr/>
        </p:nvSpPr>
        <p:spPr bwMode="auto">
          <a:xfrm>
            <a:off x="665485" y="4081933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7F8913-FA41-4E7A-90AD-16B3C9C22397}"/>
              </a:ext>
            </a:extLst>
          </p:cNvPr>
          <p:cNvSpPr/>
          <p:nvPr/>
        </p:nvSpPr>
        <p:spPr>
          <a:xfrm>
            <a:off x="4461092" y="3967268"/>
            <a:ext cx="3013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Doraemon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7886DC98-8C9E-4CB8-82E9-FEEE9CB16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32358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165273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1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4;p69">
            <a:extLst>
              <a:ext uri="{FF2B5EF4-FFF2-40B4-BE49-F238E27FC236}">
                <a16:creationId xmlns:a16="http://schemas.microsoft.com/office/drawing/2014/main" id="{1CACB977-C1AC-4325-9E5D-B3FE08D12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4829" y="147236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learn some </a:t>
            </a:r>
            <a:r>
              <a:rPr lang="en" sz="5500" dirty="0" smtClean="0">
                <a:solidFill>
                  <a:srgbClr val="FF0000"/>
                </a:solidFill>
              </a:rPr>
              <a:t>sounds!</a:t>
            </a:r>
            <a:endParaRPr sz="55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A034D-7665-41B1-AF51-DA04ACD7F49F}"/>
              </a:ext>
            </a:extLst>
          </p:cNvPr>
          <p:cNvSpPr/>
          <p:nvPr/>
        </p:nvSpPr>
        <p:spPr>
          <a:xfrm>
            <a:off x="4207679" y="1356113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ary</a:t>
            </a:r>
            <a:endParaRPr lang="en-US" sz="15000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m sound">
            <a:hlinkClick r:id="" action="ppaction://media"/>
            <a:extLst>
              <a:ext uri="{FF2B5EF4-FFF2-40B4-BE49-F238E27FC236}">
                <a16:creationId xmlns:a16="http://schemas.microsoft.com/office/drawing/2014/main" id="{16A90516-7194-4BC2-AA24-2FDA0B60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0894" y="2321355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68C011-E343-4A49-91D0-A5D9565E1FE4}"/>
              </a:ext>
            </a:extLst>
          </p:cNvPr>
          <p:cNvSpPr/>
          <p:nvPr/>
        </p:nvSpPr>
        <p:spPr>
          <a:xfrm>
            <a:off x="2623989" y="137142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EDBF6-9337-40A4-9F6F-AEC04E4DD2F2}"/>
              </a:ext>
            </a:extLst>
          </p:cNvPr>
          <p:cNvSpPr/>
          <p:nvPr/>
        </p:nvSpPr>
        <p:spPr>
          <a:xfrm>
            <a:off x="1797347" y="1430552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236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10434 0.009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4;p69">
            <a:extLst>
              <a:ext uri="{FF2B5EF4-FFF2-40B4-BE49-F238E27FC236}">
                <a16:creationId xmlns:a16="http://schemas.microsoft.com/office/drawing/2014/main" id="{1CACB977-C1AC-4325-9E5D-B3FE08D12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76475" y="205950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learn some </a:t>
            </a:r>
            <a:r>
              <a:rPr lang="en" sz="5500" dirty="0" smtClean="0">
                <a:solidFill>
                  <a:srgbClr val="FF0000"/>
                </a:solidFill>
              </a:rPr>
              <a:t>sounds!</a:t>
            </a:r>
            <a:endParaRPr sz="55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1295C-F1AC-4DEA-9916-2A6CCC8D4125}"/>
              </a:ext>
            </a:extLst>
          </p:cNvPr>
          <p:cNvSpPr/>
          <p:nvPr/>
        </p:nvSpPr>
        <p:spPr>
          <a:xfrm>
            <a:off x="1650557" y="1427661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0" b="0" i="0" u="none" strike="noStrike" kern="0" cap="none" spc="0" normalizeH="0" baseline="0" noProof="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A034D-7665-41B1-AF51-DA04ACD7F49F}"/>
              </a:ext>
            </a:extLst>
          </p:cNvPr>
          <p:cNvSpPr/>
          <p:nvPr/>
        </p:nvSpPr>
        <p:spPr>
          <a:xfrm>
            <a:off x="3498485" y="1409600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0" b="0" i="0" u="none" strike="noStrike" kern="0" cap="none" spc="0" normalizeH="0" baseline="0" noProof="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am</a:t>
            </a:r>
          </a:p>
        </p:txBody>
      </p:sp>
      <p:pic>
        <p:nvPicPr>
          <p:cNvPr id="4" name="n sound">
            <a:hlinkClick r:id="" action="ppaction://media"/>
            <a:extLst>
              <a:ext uri="{FF2B5EF4-FFF2-40B4-BE49-F238E27FC236}">
                <a16:creationId xmlns:a16="http://schemas.microsoft.com/office/drawing/2014/main" id="{80C7988D-4BB6-4D33-BD07-849C6EE1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1397" y="2606776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374E0A-8A02-4AE1-AFF8-1062D3677E43}"/>
              </a:ext>
            </a:extLst>
          </p:cNvPr>
          <p:cNvSpPr/>
          <p:nvPr/>
        </p:nvSpPr>
        <p:spPr>
          <a:xfrm>
            <a:off x="2384932" y="1259334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850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676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3457E-7 L -0.10434 0.009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0970"/>
            <a:ext cx="9144000" cy="3322286"/>
          </a:xfrm>
          <a:prstGeom prst="rect">
            <a:avLst/>
          </a:prstGeom>
        </p:spPr>
      </p:pic>
      <p:pic>
        <p:nvPicPr>
          <p:cNvPr id="2" name="Track 022">
            <a:hlinkClick r:id="" action="ppaction://media"/>
            <a:extLst>
              <a:ext uri="{FF2B5EF4-FFF2-40B4-BE49-F238E27FC236}">
                <a16:creationId xmlns:a16="http://schemas.microsoft.com/office/drawing/2014/main" id="{CA5A92A5-F76B-4927-9C2B-AC60E9D04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2242" y="14001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2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8" y="4161250"/>
            <a:ext cx="3910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3 – PERIOD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1419"/>
            <a:ext cx="9144000" cy="210064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199677" y="2586716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27365" y="3336698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ck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5838" y="18344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3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5" y="311"/>
            <a:ext cx="7096497" cy="5143189"/>
          </a:xfrm>
          <a:prstGeom prst="rect">
            <a:avLst/>
          </a:prstGeom>
        </p:spPr>
      </p:pic>
      <p:pic>
        <p:nvPicPr>
          <p:cNvPr id="2" name="Track 024">
            <a:hlinkClick r:id="" action="ppaction://media"/>
            <a:extLst>
              <a:ext uri="{FF2B5EF4-FFF2-40B4-BE49-F238E27FC236}">
                <a16:creationId xmlns:a16="http://schemas.microsoft.com/office/drawing/2014/main" id="{EEE460A2-0F0F-45F1-A6CE-985F655DA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903" y="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  <p:sp>
        <p:nvSpPr>
          <p:cNvPr id="3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4207619" y="1156512"/>
            <a:ext cx="909600" cy="9096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264905" y="131726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4717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28 Collection Of Children Singing Clipart Png - Child Clipart  Singing - Full Size PNG Image - PNGkit">
            <a:extLst>
              <a:ext uri="{FF2B5EF4-FFF2-40B4-BE49-F238E27FC236}">
                <a16:creationId xmlns:a16="http://schemas.microsoft.com/office/drawing/2014/main" id="{30A16E62-29B8-45CF-9F84-B0CD8A4F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82" y="1516135"/>
            <a:ext cx="6826425" cy="317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94;p69">
            <a:extLst>
              <a:ext uri="{FF2B5EF4-FFF2-40B4-BE49-F238E27FC236}">
                <a16:creationId xmlns:a16="http://schemas.microsoft.com/office/drawing/2014/main" id="{6DF8B6AC-F737-4E4D-A303-89197BB2B4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42982" y="312666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chant together!</a:t>
            </a:r>
            <a:endParaRPr sz="5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6619" y="386142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40807A"/>
                </a:solidFill>
              </a:rPr>
              <a:t>Website</a:t>
            </a:r>
            <a:r>
              <a:rPr lang="en-US" sz="1600" dirty="0">
                <a:solidFill>
                  <a:srgbClr val="40807A"/>
                </a:solidFill>
              </a:rPr>
              <a:t>: </a:t>
            </a:r>
            <a:r>
              <a:rPr lang="en-US" sz="1600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sz="1600" b="1" dirty="0" err="1">
                <a:solidFill>
                  <a:srgbClr val="40807A"/>
                </a:solidFill>
              </a:rPr>
              <a:t>Fanpage</a:t>
            </a:r>
            <a:r>
              <a:rPr lang="en-US" sz="1600" dirty="0">
                <a:solidFill>
                  <a:srgbClr val="40807A"/>
                </a:solidFill>
              </a:rPr>
              <a:t>: </a:t>
            </a:r>
            <a:r>
              <a:rPr lang="en-US" sz="1600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sz="1600" b="1" dirty="0" err="1" smtClean="0">
                <a:solidFill>
                  <a:srgbClr val="40807A"/>
                </a:solidFill>
              </a:rPr>
              <a:t>Youtube</a:t>
            </a:r>
            <a:r>
              <a:rPr lang="en-US" sz="1600" i="1" dirty="0" smtClean="0">
                <a:solidFill>
                  <a:srgbClr val="40807A"/>
                </a:solidFill>
              </a:rPr>
              <a:t>: </a:t>
            </a:r>
            <a:r>
              <a:rPr lang="en-US" sz="1600" i="1" dirty="0" err="1" smtClean="0">
                <a:solidFill>
                  <a:srgbClr val="40807A"/>
                </a:solidFill>
              </a:rPr>
              <a:t>Sách</a:t>
            </a:r>
            <a:r>
              <a:rPr lang="en-US" sz="1600" i="1" dirty="0" smtClean="0">
                <a:solidFill>
                  <a:srgbClr val="40807A"/>
                </a:solidFill>
              </a:rPr>
              <a:t> </a:t>
            </a:r>
            <a:r>
              <a:rPr lang="en-US" sz="1600" i="1" dirty="0" err="1" smtClean="0">
                <a:solidFill>
                  <a:srgbClr val="40807A"/>
                </a:solidFill>
              </a:rPr>
              <a:t>Mềm</a:t>
            </a:r>
            <a:endParaRPr lang="en-GB" sz="1600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816527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ACTIVITY 1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ACTIVITY 2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940619" y="284262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ACTIVITY 3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738743" y="2857914"/>
            <a:ext cx="1384114" cy="44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15">
            <a:extLst>
              <a:ext uri="{FF2B5EF4-FFF2-40B4-BE49-F238E27FC236}">
                <a16:creationId xmlns:a16="http://schemas.microsoft.com/office/drawing/2014/main" id="{6DC0C137-1B00-46FC-AD84-CAD83AA0C17E}"/>
              </a:ext>
            </a:extLst>
          </p:cNvPr>
          <p:cNvSpPr/>
          <p:nvPr/>
        </p:nvSpPr>
        <p:spPr bwMode="auto">
          <a:xfrm>
            <a:off x="1771324" y="1271049"/>
            <a:ext cx="59858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1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Arial" charset="0"/>
              </a:rPr>
              <a:t>GAME</a:t>
            </a:r>
          </a:p>
        </p:txBody>
      </p:sp>
      <p:pic>
        <p:nvPicPr>
          <p:cNvPr id="8" name="Picture 2" descr="http://thumbs.dreamstime.com/z/funday-cartoon-text-clipart-hand-drawn-colored-whimsical-special-occasion-reads-43719023.jpg">
            <a:extLst>
              <a:ext uri="{FF2B5EF4-FFF2-40B4-BE49-F238E27FC236}">
                <a16:creationId xmlns:a16="http://schemas.microsoft.com/office/drawing/2014/main" id="{418A85F1-EF3C-4880-9B6E-E0F45BA2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7"/>
          <a:stretch>
            <a:fillRect/>
          </a:stretch>
        </p:blipFill>
        <p:spPr bwMode="auto">
          <a:xfrm>
            <a:off x="2858153" y="2755961"/>
            <a:ext cx="3229320" cy="161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5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239;p56">
            <a:extLst>
              <a:ext uri="{FF2B5EF4-FFF2-40B4-BE49-F238E27FC236}">
                <a16:creationId xmlns:a16="http://schemas.microsoft.com/office/drawing/2014/main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solidFill>
            <a:srgbClr val="CC3399"/>
          </a:solidFill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7" action="ppaction://hlinksldjump"/>
            <a:extLst>
              <a:ext uri="{FF2B5EF4-FFF2-40B4-BE49-F238E27FC236}">
                <a16:creationId xmlns:a16="http://schemas.microsoft.com/office/drawing/2014/main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8" action="ppaction://hlinksldjump"/>
            <a:extLst>
              <a:ext uri="{FF2B5EF4-FFF2-40B4-BE49-F238E27FC236}">
                <a16:creationId xmlns:a16="http://schemas.microsoft.com/office/drawing/2014/main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9" action="ppaction://hlinksldjump"/>
            <a:extLst>
              <a:ext uri="{FF2B5EF4-FFF2-40B4-BE49-F238E27FC236}">
                <a16:creationId xmlns:a16="http://schemas.microsoft.com/office/drawing/2014/main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0" action="ppaction://hlinksldjump"/>
            <a:extLst>
              <a:ext uri="{FF2B5EF4-FFF2-40B4-BE49-F238E27FC236}">
                <a16:creationId xmlns:a16="http://schemas.microsoft.com/office/drawing/2014/main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9" action="ppaction://hlinksldjump"/>
            <a:extLst>
              <a:ext uri="{FF2B5EF4-FFF2-40B4-BE49-F238E27FC236}">
                <a16:creationId xmlns:a16="http://schemas.microsoft.com/office/drawing/2014/main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33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1" action="ppaction://hlinksldjump"/>
            <a:extLst>
              <a:ext uri="{FF2B5EF4-FFF2-40B4-BE49-F238E27FC236}">
                <a16:creationId xmlns:a16="http://schemas.microsoft.com/office/drawing/2014/main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12" action="ppaction://hlinksldjump"/>
            <a:extLst>
              <a:ext uri="{FF2B5EF4-FFF2-40B4-BE49-F238E27FC236}">
                <a16:creationId xmlns:a16="http://schemas.microsoft.com/office/drawing/2014/main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loud 39">
            <a:hlinkClick r:id="rId8" action="ppaction://hlinksldjump"/>
            <a:extLst>
              <a:ext uri="{FF2B5EF4-FFF2-40B4-BE49-F238E27FC236}">
                <a16:creationId xmlns:a16="http://schemas.microsoft.com/office/drawing/2014/main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2" descr="http://www.anglais-college.fr/wp-content/uploads/2013/11/vector_bubble_numbers_by_sedj-d4dvz0c1.jpg">
            <a:hlinkClick r:id="rId13" action="ppaction://hlinksldjump"/>
            <a:extLst>
              <a:ext uri="{FF2B5EF4-FFF2-40B4-BE49-F238E27FC236}">
                <a16:creationId xmlns:a16="http://schemas.microsoft.com/office/drawing/2014/main" id="{6424C4E7-2A89-4974-983E-F1E8457D0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" t="8544" r="85657" b="56210"/>
          <a:stretch/>
        </p:blipFill>
        <p:spPr bwMode="auto">
          <a:xfrm>
            <a:off x="1036154" y="590362"/>
            <a:ext cx="542831" cy="9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://www.anglais-college.fr/wp-content/uploads/2013/11/vector_bubble_numbers_by_sedj-d4dvz0c1.jpg">
            <a:hlinkClick r:id="rId16" action="ppaction://hlinksldjump"/>
            <a:extLst>
              <a:ext uri="{FF2B5EF4-FFF2-40B4-BE49-F238E27FC236}">
                <a16:creationId xmlns:a16="http://schemas.microsoft.com/office/drawing/2014/main" id="{7789FC64-ED38-4541-A09C-E0AC7630C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9578" r="67829" b="55802"/>
          <a:stretch/>
        </p:blipFill>
        <p:spPr bwMode="auto">
          <a:xfrm>
            <a:off x="3231613" y="713802"/>
            <a:ext cx="623810" cy="89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http://www.anglais-college.fr/wp-content/uploads/2013/11/vector_bubble_numbers_by_sedj-d4dvz0c1.jpg">
            <a:hlinkClick r:id="rId18" action="ppaction://hlinksldjump"/>
            <a:extLst>
              <a:ext uri="{FF2B5EF4-FFF2-40B4-BE49-F238E27FC236}">
                <a16:creationId xmlns:a16="http://schemas.microsoft.com/office/drawing/2014/main" id="{61098575-6CF9-4917-A24B-2BA2D3EE3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4" t="10671" r="33891" b="56682"/>
          <a:stretch/>
        </p:blipFill>
        <p:spPr bwMode="auto">
          <a:xfrm>
            <a:off x="7539364" y="663406"/>
            <a:ext cx="684057" cy="9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http://www.anglais-college.fr/wp-content/uploads/2013/11/vector_bubble_numbers_by_sedj-d4dvz0c1.jpg">
            <a:hlinkClick r:id="rId19" action="ppaction://hlinksldjump"/>
            <a:extLst>
              <a:ext uri="{FF2B5EF4-FFF2-40B4-BE49-F238E27FC236}">
                <a16:creationId xmlns:a16="http://schemas.microsoft.com/office/drawing/2014/main" id="{5652B048-099D-45B4-8E81-6FD5686A0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4" t="8624" r="20573" b="56304"/>
          <a:stretch/>
        </p:blipFill>
        <p:spPr bwMode="auto">
          <a:xfrm>
            <a:off x="948780" y="2452851"/>
            <a:ext cx="596483" cy="94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http://www.anglais-college.fr/wp-content/uploads/2013/11/vector_bubble_numbers_by_sedj-d4dvz0c1.jpg">
            <a:hlinkClick r:id="rId20" action="ppaction://hlinksldjump"/>
            <a:extLst>
              <a:ext uri="{FF2B5EF4-FFF2-40B4-BE49-F238E27FC236}">
                <a16:creationId xmlns:a16="http://schemas.microsoft.com/office/drawing/2014/main" id="{406A1BAE-E0B3-4EE9-B328-3E71BA971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10153" r="3755" b="56453"/>
          <a:stretch/>
        </p:blipFill>
        <p:spPr bwMode="auto">
          <a:xfrm>
            <a:off x="3114397" y="2501532"/>
            <a:ext cx="570866" cy="8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http://www.anglais-college.fr/wp-content/uploads/2013/11/vector_bubble_numbers_by_sedj-d4dvz0c1.jpg">
            <a:hlinkClick r:id="rId21" action="ppaction://hlinksldjump"/>
            <a:extLst>
              <a:ext uri="{FF2B5EF4-FFF2-40B4-BE49-F238E27FC236}">
                <a16:creationId xmlns:a16="http://schemas.microsoft.com/office/drawing/2014/main" id="{CFFB0F36-93DE-4813-8B28-0DE464A3B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55070" r="73482" b="11430"/>
          <a:stretch/>
        </p:blipFill>
        <p:spPr bwMode="auto">
          <a:xfrm>
            <a:off x="5252517" y="2501532"/>
            <a:ext cx="619705" cy="8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ttp://www.anglais-college.fr/wp-content/uploads/2013/11/vector_bubble_numbers_by_sedj-d4dvz0c1.jpg">
            <a:hlinkClick r:id="rId22" action="ppaction://hlinksldjump"/>
            <a:extLst>
              <a:ext uri="{FF2B5EF4-FFF2-40B4-BE49-F238E27FC236}">
                <a16:creationId xmlns:a16="http://schemas.microsoft.com/office/drawing/2014/main" id="{632BC9C9-A096-40D8-B7DB-10B39AE20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8" t="55817" r="58067" b="10946"/>
          <a:stretch/>
        </p:blipFill>
        <p:spPr bwMode="auto">
          <a:xfrm>
            <a:off x="7564678" y="2503348"/>
            <a:ext cx="602445" cy="86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100pcs Team Boy Team Girl Stickers Boy or Girl Vote Sticker for Gender  Reveal Party Creative Decoration Baby Shower Supplies|Party DIY  Decorations| - AliExpress">
            <a:extLst>
              <a:ext uri="{FF2B5EF4-FFF2-40B4-BE49-F238E27FC236}">
                <a16:creationId xmlns:a16="http://schemas.microsoft.com/office/drawing/2014/main" id="{35AEDBF1-E04F-4E36-AE23-F65DFE102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14775" r="50000" b="45826"/>
          <a:stretch/>
        </p:blipFill>
        <p:spPr bwMode="auto">
          <a:xfrm>
            <a:off x="696897" y="4120722"/>
            <a:ext cx="848366" cy="84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100pcs Team Boy Team Girl Stickers Boy or Girl Vote Sticker for Gender  Reveal Party Creative Decoration Baby Shower Supplies|Party DIY  Decorations| - AliExpress">
            <a:extLst>
              <a:ext uri="{FF2B5EF4-FFF2-40B4-BE49-F238E27FC236}">
                <a16:creationId xmlns:a16="http://schemas.microsoft.com/office/drawing/2014/main" id="{9289D1E2-184A-42DF-B22D-D838D9B5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0" t="14775" r="10841" b="45826"/>
          <a:stretch/>
        </p:blipFill>
        <p:spPr bwMode="auto">
          <a:xfrm>
            <a:off x="7848907" y="4133489"/>
            <a:ext cx="810288" cy="8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Brown 3 icon - Free brown numbers icons">
            <a:hlinkClick r:id="rId24" action="ppaction://hlinksldjump"/>
            <a:extLst>
              <a:ext uri="{FF2B5EF4-FFF2-40B4-BE49-F238E27FC236}">
                <a16:creationId xmlns:a16="http://schemas.microsoft.com/office/drawing/2014/main" id="{3651FC03-1345-42B4-88D2-704D71CEC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7" t="25086" r="31464" b="23985"/>
          <a:stretch/>
        </p:blipFill>
        <p:spPr bwMode="auto">
          <a:xfrm>
            <a:off x="5300613" y="691387"/>
            <a:ext cx="571609" cy="87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92" name="TextBox1" r:id="rId2" imgW="885960" imgH="352440"/>
        </mc:Choice>
        <mc:Fallback>
          <p:control name="TextBox1" r:id="rId2" imgW="885960" imgH="352440">
            <p:pic>
              <p:nvPicPr>
                <p:cNvPr id="95" name="TextBox1">
                  <a:extLst>
                    <a:ext uri="{FF2B5EF4-FFF2-40B4-BE49-F238E27FC236}">
                      <a16:creationId xmlns:a16="http://schemas.microsoft.com/office/drawing/2014/main" id="{4FE9F143-B386-46F0-B965-6048912B61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1732119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3" name="TextBox2" r:id="rId3" imgW="885960" imgH="352440"/>
        </mc:Choice>
        <mc:Fallback>
          <p:control name="TextBox2" r:id="rId3" imgW="885960" imgH="352440">
            <p:pic>
              <p:nvPicPr>
                <p:cNvPr id="96" name="TextBox2">
                  <a:extLst>
                    <a:ext uri="{FF2B5EF4-FFF2-40B4-BE49-F238E27FC236}">
                      <a16:creationId xmlns:a16="http://schemas.microsoft.com/office/drawing/2014/main" id="{51D591D3-AFC8-4D2C-B84C-594D6A31BF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526057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7">
            <a:extLst>
              <a:ext uri="{FF2B5EF4-FFF2-40B4-BE49-F238E27FC236}">
                <a16:creationId xmlns:a16="http://schemas.microsoft.com/office/drawing/2014/main" id="{FFE36297-0F0C-48B7-8CFF-423D1765D2DD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1" name="Rectângulo arredondado 7">
            <a:extLst>
              <a:ext uri="{FF2B5EF4-FFF2-40B4-BE49-F238E27FC236}">
                <a16:creationId xmlns:a16="http://schemas.microsoft.com/office/drawing/2014/main" id="{7BBF8475-19B9-4840-9242-B18AC7712C27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 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219ADE-C35C-463F-B52A-EE93484EE041}"/>
              </a:ext>
            </a:extLst>
          </p:cNvPr>
          <p:cNvGrpSpPr/>
          <p:nvPr/>
        </p:nvGrpSpPr>
        <p:grpSpPr>
          <a:xfrm>
            <a:off x="899770" y="1191784"/>
            <a:ext cx="3527425" cy="2747962"/>
            <a:chOff x="899770" y="1191784"/>
            <a:chExt cx="3527425" cy="27479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D8F835C-B548-4D5C-9B4E-6CBB0B164EAD}"/>
                </a:ext>
              </a:extLst>
            </p:cNvPr>
            <p:cNvSpPr/>
            <p:nvPr/>
          </p:nvSpPr>
          <p:spPr>
            <a:xfrm>
              <a:off x="899770" y="1191784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3" descr="C:\Users\Loteria\Desktop\What's your name ppt\soccer-kick-ronaldo-oggy_going_to_kick_soccer_ball_by_super_marcos_96-d7hteyt.png">
              <a:extLst>
                <a:ext uri="{FF2B5EF4-FFF2-40B4-BE49-F238E27FC236}">
                  <a16:creationId xmlns:a16="http://schemas.microsoft.com/office/drawing/2014/main" id="{400D047A-0B7B-44CA-B4EF-3613CF760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772" y="1214009"/>
              <a:ext cx="2830512" cy="2532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CC69207B-4786-494B-9F20-405D250F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07" y="1355296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4982E534-A701-4D08-9FAC-6C147F65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7" y="1501346"/>
            <a:ext cx="9255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396A54E1-4276-44FC-B422-3A4B4E25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32" y="2461784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3BF60F-9770-4290-A889-7DF51E7E76CB}"/>
              </a:ext>
            </a:extLst>
          </p:cNvPr>
          <p:cNvSpPr/>
          <p:nvPr/>
        </p:nvSpPr>
        <p:spPr>
          <a:xfrm>
            <a:off x="4858730" y="3939746"/>
            <a:ext cx="164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Oggy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716D44FE-9B6C-49BC-A97A-0C0B3CB97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EA1FDA-DD7E-4D9E-9CFE-EFB277008FCB}"/>
              </a:ext>
            </a:extLst>
          </p:cNvPr>
          <p:cNvGrpSpPr/>
          <p:nvPr/>
        </p:nvGrpSpPr>
        <p:grpSpPr>
          <a:xfrm>
            <a:off x="909536" y="1210533"/>
            <a:ext cx="3527425" cy="2747962"/>
            <a:chOff x="933133" y="115052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97B4AD0-8669-4265-B52B-8DC42EE2AA64}"/>
                </a:ext>
              </a:extLst>
            </p:cNvPr>
            <p:cNvSpPr/>
            <p:nvPr/>
          </p:nvSpPr>
          <p:spPr>
            <a:xfrm>
              <a:off x="933133" y="115052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8" descr="C:\Users\Loteria\Desktop\What's your name ppt\chỉ mục.jpg">
              <a:extLst>
                <a:ext uri="{FF2B5EF4-FFF2-40B4-BE49-F238E27FC236}">
                  <a16:creationId xmlns:a16="http://schemas.microsoft.com/office/drawing/2014/main" id="{3FBB1816-A14C-4E42-8DE8-1881F3979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070" y="1210853"/>
              <a:ext cx="1733550" cy="262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8CD85A5-0CA5-4F6C-B20B-27335EC2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213995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E9B411FC-999E-4F37-9ABF-D488E923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286000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arredondado 7">
            <a:extLst>
              <a:ext uri="{FF2B5EF4-FFF2-40B4-BE49-F238E27FC236}">
                <a16:creationId xmlns:a16="http://schemas.microsoft.com/office/drawing/2014/main" id="{992ACE56-BA60-4444-AF3E-20B5C8A32A44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5" name="Rectângulo arredondado 7">
            <a:extLst>
              <a:ext uri="{FF2B5EF4-FFF2-40B4-BE49-F238E27FC236}">
                <a16:creationId xmlns:a16="http://schemas.microsoft.com/office/drawing/2014/main" id="{EE966A8A-426E-4F3B-8B9A-ACAD56A4A142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24108-23BB-4003-AD08-4CAEE1F29BD8}"/>
              </a:ext>
            </a:extLst>
          </p:cNvPr>
          <p:cNvSpPr/>
          <p:nvPr/>
        </p:nvSpPr>
        <p:spPr>
          <a:xfrm>
            <a:off x="4561373" y="3939746"/>
            <a:ext cx="2242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Mickey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288D8CF-C640-4E34-9101-C3D0FAEF94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88C4DD-B8D1-456D-B984-823958A52CDB}"/>
              </a:ext>
            </a:extLst>
          </p:cNvPr>
          <p:cNvGrpSpPr/>
          <p:nvPr/>
        </p:nvGrpSpPr>
        <p:grpSpPr>
          <a:xfrm>
            <a:off x="887413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7B78AA6-E3ED-4377-8601-086991F8E597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6" descr="http://www.disneyclips.com/imagesnewb2/imageslwrakr01/redc2.gif">
              <a:extLst>
                <a:ext uri="{FF2B5EF4-FFF2-40B4-BE49-F238E27FC236}">
                  <a16:creationId xmlns:a16="http://schemas.microsoft.com/office/drawing/2014/main" id="{542A936B-DBE9-4908-9556-E5F65448E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2449513"/>
              <a:ext cx="2603500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11DF65D1-1DB9-44F9-849E-03EC8149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2526717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425C3041-306C-4D29-BFDC-533A5C93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4" y="1420229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E44B41EF-F65F-4A73-B964-9A7FDF2B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4" y="1566279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9C30798C-FB98-4DC8-89D0-9BB873C7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4" y="2707692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59A593CF-60F4-43B0-B894-AC8FA8490085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D6337D87-E61C-4B6F-BFED-D59B3B8BA2EF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is 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C7EE6A-EDB9-4B67-A86F-C9B2D26BD4B4}"/>
              </a:ext>
            </a:extLst>
          </p:cNvPr>
          <p:cNvSpPr/>
          <p:nvPr/>
        </p:nvSpPr>
        <p:spPr>
          <a:xfrm>
            <a:off x="4367663" y="3945731"/>
            <a:ext cx="3079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Mc. Queen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5F60C853-5306-4328-8819-C415BFCD1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155</Words>
  <Application>Microsoft Office PowerPoint</Application>
  <PresentationFormat>On-screen Show (16:9)</PresentationFormat>
  <Paragraphs>63</Paragraphs>
  <Slides>25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Script MT Bold</vt:lpstr>
      <vt:lpstr>Hind</vt:lpstr>
      <vt:lpstr>Delius Swash Caps</vt:lpstr>
      <vt:lpstr>Coming Soon</vt:lpstr>
      <vt:lpstr>Sport Day</vt:lpstr>
      <vt:lpstr>Calibri</vt:lpstr>
      <vt:lpstr>Jokerman</vt:lpstr>
      <vt:lpstr>Arial</vt:lpstr>
      <vt:lpstr>Pangolin</vt:lpstr>
      <vt:lpstr>Comfortaa</vt:lpstr>
      <vt:lpstr>Josefin Sans Light</vt:lpstr>
      <vt:lpstr>Montserrat</vt:lpstr>
      <vt:lpstr>Hammersmith One</vt:lpstr>
      <vt:lpstr>Barlow</vt:lpstr>
      <vt:lpstr>Fira Sans Extra Condensed Medium</vt:lpstr>
      <vt:lpstr>Muli</vt:lpstr>
      <vt:lpstr>Morning Greetings with Social DIstancing by Slidesgo</vt:lpstr>
      <vt:lpstr>Over The Rainbow by Slidesgo</vt:lpstr>
      <vt:lpstr>1_Morning Greetings with Social DIstancing by Slidesgo</vt:lpstr>
      <vt:lpstr>PowerPoint Presentation</vt:lpstr>
      <vt:lpstr>Our names</vt:lpstr>
      <vt:lpstr>TABLE OF 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Let’s learn some sounds!</vt:lpstr>
      <vt:lpstr>Let’s learn some sounds!</vt:lpstr>
      <vt:lpstr>PowerPoint Presentation</vt:lpstr>
      <vt:lpstr>ACTIVITY 2</vt:lpstr>
      <vt:lpstr>PowerPoint Presentation</vt:lpstr>
      <vt:lpstr>ACTIVITY 3</vt:lpstr>
      <vt:lpstr>PowerPoint Presentation</vt:lpstr>
      <vt:lpstr>FUN TIME</vt:lpstr>
      <vt:lpstr>Let’s chant together!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Giang Do</cp:lastModifiedBy>
  <cp:revision>30</cp:revision>
  <dcterms:modified xsi:type="dcterms:W3CDTF">2022-06-10T09:48:22Z</dcterms:modified>
</cp:coreProperties>
</file>